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60" r:id="rId3"/>
    <p:sldId id="265" r:id="rId4"/>
    <p:sldId id="261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1402" autoAdjust="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 dirty="0"/>
              <a:t>Searsport</a:t>
            </a:r>
            <a:r>
              <a:rPr lang="en-US" sz="3200" dirty="0"/>
              <a:t> Dredge Volumes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in Cubic Yards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Federal Navigation Improvement Project</c:v>
                </c:pt>
                <c:pt idx="1">
                  <c:v>comp one</c:v>
                </c:pt>
                <c:pt idx="2">
                  <c:v>comp two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0F-45DE-BE43-D106D5E4E8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41486479"/>
        <c:axId val="2041487727"/>
      </c:barChart>
      <c:catAx>
        <c:axId val="204148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487727"/>
        <c:crosses val="autoZero"/>
        <c:auto val="1"/>
        <c:lblAlgn val="ctr"/>
        <c:lblOffset val="100"/>
        <c:noMultiLvlLbl val="0"/>
      </c:catAx>
      <c:valAx>
        <c:axId val="2041487727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 dirty="0"/>
                  <a:t>Cubic Yards x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48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/>
              <a:t>Searsport Dredge Volumes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in Cubic Yards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Federal Navigation Improvement Project</c:v>
                </c:pt>
                <c:pt idx="1">
                  <c:v>Mack Point Phase 1 &amp; 2</c:v>
                </c:pt>
                <c:pt idx="2">
                  <c:v>comp two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8.92</c:v>
                </c:pt>
                <c:pt idx="1">
                  <c:v>8.49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0F-45DE-BE43-D106D5E4E8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41486479"/>
        <c:axId val="2041487727"/>
      </c:barChart>
      <c:catAx>
        <c:axId val="204148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487727"/>
        <c:crosses val="autoZero"/>
        <c:auto val="1"/>
        <c:lblAlgn val="ctr"/>
        <c:lblOffset val="100"/>
        <c:noMultiLvlLbl val="0"/>
      </c:catAx>
      <c:valAx>
        <c:axId val="2041487727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Cubic Yards x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48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aseline="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 dirty="0"/>
              <a:t>Searsport Dredge Volumes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in Cubic Yards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Federal Navigation Improvement Project</c:v>
                </c:pt>
                <c:pt idx="1">
                  <c:v>Mack Point Phase 1 &amp; 2</c:v>
                </c:pt>
                <c:pt idx="2">
                  <c:v>Sears Island Phase 1 &amp; 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8.92</c:v>
                </c:pt>
                <c:pt idx="1">
                  <c:v>8.49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0F-45DE-BE43-D106D5E4E8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41486479"/>
        <c:axId val="2041487727"/>
      </c:barChart>
      <c:catAx>
        <c:axId val="204148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487727"/>
        <c:crosses val="autoZero"/>
        <c:auto val="1"/>
        <c:lblAlgn val="ctr"/>
        <c:lblOffset val="100"/>
        <c:noMultiLvlLbl val="0"/>
      </c:catAx>
      <c:valAx>
        <c:axId val="2041487727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Cubic Yards x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48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FE5AF-F8A9-48B3-8505-3A40BF3A1D6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D2AE5-746D-4836-95CA-AFE43DC37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D2AE5-746D-4836-95CA-AFE43DC378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0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1BAD-9288-4FC6-B4EA-F1B7D45B2CC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3F4-035F-482E-BFAC-38768E5DD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2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1BAD-9288-4FC6-B4EA-F1B7D45B2CC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3F4-035F-482E-BFAC-38768E5DD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8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1BAD-9288-4FC6-B4EA-F1B7D45B2CC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3F4-035F-482E-BFAC-38768E5DD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7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1BAD-9288-4FC6-B4EA-F1B7D45B2CC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3F4-035F-482E-BFAC-38768E5DD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7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1BAD-9288-4FC6-B4EA-F1B7D45B2CC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3F4-035F-482E-BFAC-38768E5DD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7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1BAD-9288-4FC6-B4EA-F1B7D45B2CC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3F4-035F-482E-BFAC-38768E5DD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9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1BAD-9288-4FC6-B4EA-F1B7D45B2CC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3F4-035F-482E-BFAC-38768E5DD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2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1BAD-9288-4FC6-B4EA-F1B7D45B2CC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3F4-035F-482E-BFAC-38768E5DD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5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1BAD-9288-4FC6-B4EA-F1B7D45B2CC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3F4-035F-482E-BFAC-38768E5DD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8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1BAD-9288-4FC6-B4EA-F1B7D45B2CC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3F4-035F-482E-BFAC-38768E5DD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7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1BAD-9288-4FC6-B4EA-F1B7D45B2CC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83F4-035F-482E-BFAC-38768E5DD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0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1BAD-9288-4FC6-B4EA-F1B7D45B2CC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783F4-035F-482E-BFAC-38768E5DD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110429-F83E-1EEA-205A-8BB076BD2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-1"/>
            <a:ext cx="102584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9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0B6E2CF-C1A2-FFAA-91E3-D067D0FF3F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527809"/>
              </p:ext>
            </p:extLst>
          </p:nvPr>
        </p:nvGraphicFramePr>
        <p:xfrm>
          <a:off x="2225040" y="-70578"/>
          <a:ext cx="7752079" cy="7005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349880" imgH="3930480" progId="PBrush">
                  <p:embed/>
                </p:oleObj>
              </mc:Choice>
              <mc:Fallback>
                <p:oleObj name="Bitmap Image" r:id="rId2" imgW="4349880" imgH="39304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5040" y="-70578"/>
                        <a:ext cx="7752079" cy="7005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14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0C9950-A9AF-58AA-D5F2-D2B1D04A3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0"/>
            <a:ext cx="109727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0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200344-315D-2891-FFAD-DE86792FE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024118"/>
              </p:ext>
            </p:extLst>
          </p:nvPr>
        </p:nvGraphicFramePr>
        <p:xfrm>
          <a:off x="2032000" y="62822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427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200344-315D-2891-FFAD-DE86792FE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955297"/>
              </p:ext>
            </p:extLst>
          </p:nvPr>
        </p:nvGraphicFramePr>
        <p:xfrm>
          <a:off x="2032000" y="62822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530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200344-315D-2891-FFAD-DE86792FE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553840"/>
              </p:ext>
            </p:extLst>
          </p:nvPr>
        </p:nvGraphicFramePr>
        <p:xfrm>
          <a:off x="2032000" y="62822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97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781</TotalTime>
  <Words>22</Words>
  <Application>Microsoft Office PowerPoint</Application>
  <PresentationFormat>Widescreen</PresentationFormat>
  <Paragraphs>7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</dc:creator>
  <cp:lastModifiedBy>David G</cp:lastModifiedBy>
  <cp:revision>9</cp:revision>
  <dcterms:created xsi:type="dcterms:W3CDTF">2022-09-14T10:42:41Z</dcterms:created>
  <dcterms:modified xsi:type="dcterms:W3CDTF">2022-09-29T11:33:36Z</dcterms:modified>
</cp:coreProperties>
</file>